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63" d="100"/>
          <a:sy n="63" d="100"/>
        </p:scale>
        <p:origin x="804" y="-6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DDBC8D2-06AE-3F5C-4E48-D3A76950AFC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DD4F96AA-0DBC-78E9-F3B0-A219F837C59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2FC2583E-A207-6F30-8A2D-46948E2CEC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5E4AC3-DC54-43C2-9280-60669B689CDD}" type="datetimeFigureOut">
              <a:rPr lang="zh-CN" altLang="en-US" smtClean="0"/>
              <a:t>2024/11/21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153D2077-23C8-6770-72C9-6503EEBA7F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39213E0E-A22F-8F69-D368-92B109C109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31863E-134C-467F-86D3-01F4B5559E3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317121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7CA7178-19DF-E5C6-E97F-B36A7D319B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8089A9BE-4E7C-8118-CC9F-7E16FC412A0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43A5A4BF-F4A9-32CA-2AC9-A733F1D98B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5E4AC3-DC54-43C2-9280-60669B689CDD}" type="datetimeFigureOut">
              <a:rPr lang="zh-CN" altLang="en-US" smtClean="0"/>
              <a:t>2024/11/21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7E0017DA-6E9E-D3FE-D3BC-093B483771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28D7B8E8-4D1C-4BE9-A477-FDCD850838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31863E-134C-467F-86D3-01F4B5559E3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728162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F60E7893-5508-52CD-A669-1FD5404163F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E145B1C2-86ED-44E5-47A3-462FF83007B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6CF6BE5B-ACCE-B3CD-1783-DDE20E86C0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5E4AC3-DC54-43C2-9280-60669B689CDD}" type="datetimeFigureOut">
              <a:rPr lang="zh-CN" altLang="en-US" smtClean="0"/>
              <a:t>2024/11/21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CDAD7538-B240-2DCE-3585-E8ECBA939A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112C2FB5-E054-EA2A-21C3-4B1625F99E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31863E-134C-467F-86D3-01F4B5559E3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654042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A94235BD-3A2C-6061-788B-A4EA8FB3D5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AD713741-6147-7491-0FB1-9817D565E53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6895EF13-D12D-F35E-1556-3007BB66DA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5E4AC3-DC54-43C2-9280-60669B689CDD}" type="datetimeFigureOut">
              <a:rPr lang="zh-CN" altLang="en-US" smtClean="0"/>
              <a:t>2024/11/21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CC5FED0E-5DA7-5ED5-E557-1004B2DBAD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D8E5E149-B46F-E7A0-0F49-659BDF2393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31863E-134C-467F-86D3-01F4B5559E3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597478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CC16CB2-6AA6-1910-711F-B73FD75820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CDB6FF60-E085-B4B0-A9EB-DFEF54385E4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CDA7A4EC-A068-114A-261E-EC9377F9DE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5E4AC3-DC54-43C2-9280-60669B689CDD}" type="datetimeFigureOut">
              <a:rPr lang="zh-CN" altLang="en-US" smtClean="0"/>
              <a:t>2024/11/21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62AE13C2-65C4-53FD-3984-5EB6329C76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124E199E-ECE1-EAE8-E197-50D06AE9E1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31863E-134C-467F-86D3-01F4B5559E3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311170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3B558EE5-540A-C163-7AED-C4BEF31B03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E4FE2BCD-B393-C481-3084-45BFEA17639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E850B050-7606-0185-381F-D5415AD7DE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F7949ADB-9333-997D-9BB8-DB4407318A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5E4AC3-DC54-43C2-9280-60669B689CDD}" type="datetimeFigureOut">
              <a:rPr lang="zh-CN" altLang="en-US" smtClean="0"/>
              <a:t>2024/11/21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D171A488-95E1-4076-A608-52D4AB294A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1390120E-C8F2-8B75-B5B9-6DB3CC9E7C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31863E-134C-467F-86D3-01F4B5559E3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900362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FCA58464-33BC-2300-0360-E4C2FE17B4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12BC4034-2F88-C5AB-6E3B-31B3940E63F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B0E34B5A-F69A-4B32-8DCD-83E45ABDBF2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29207417-0632-CDE8-99FF-BD0DD62F041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7A4B0DA5-6A09-4F5E-0B08-E0014313196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005BFE00-1AF2-521B-E453-4F06814308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5E4AC3-DC54-43C2-9280-60669B689CDD}" type="datetimeFigureOut">
              <a:rPr lang="zh-CN" altLang="en-US" smtClean="0"/>
              <a:t>2024/11/21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D17306F3-905B-01A7-11AD-694BDC54EF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EB75A3D0-C3BC-8B50-DC2D-AE3E3D1075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31863E-134C-467F-86D3-01F4B5559E3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059815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B3C063A1-4B85-9114-37AB-6661FAA9A5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5A7B7340-5F07-71FA-D1E2-676B53DB32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5E4AC3-DC54-43C2-9280-60669B689CDD}" type="datetimeFigureOut">
              <a:rPr lang="zh-CN" altLang="en-US" smtClean="0"/>
              <a:t>2024/11/21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4CCF30DB-7A76-6517-42C0-5D3868F4D3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975AE8A0-D966-351B-C143-2D4ABB6BAA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31863E-134C-467F-86D3-01F4B5559E3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73772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E48D27E0-47E4-4121-08F4-3174851E1B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5E4AC3-DC54-43C2-9280-60669B689CDD}" type="datetimeFigureOut">
              <a:rPr lang="zh-CN" altLang="en-US" smtClean="0"/>
              <a:t>2024/11/21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33569CFF-9543-34EE-CA29-297AF275C7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3E750FB2-EA8A-9BA9-6215-99FECBC796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31863E-134C-467F-86D3-01F4B5559E3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151212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72558A92-7082-9DCA-32E9-8B8CFF3EC4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8D8AD254-C118-3657-AD24-03C84CFDBD7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59128386-76F2-A75E-0BA8-D5E5815EF9F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83481ECC-4D3E-E38D-0A10-D43FB39087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5E4AC3-DC54-43C2-9280-60669B689CDD}" type="datetimeFigureOut">
              <a:rPr lang="zh-CN" altLang="en-US" smtClean="0"/>
              <a:t>2024/11/21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C8A560CC-4A4A-C0EB-F60B-918BD43DB0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7D92C475-DC31-4B25-DC5B-6D32FB2854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31863E-134C-467F-86D3-01F4B5559E3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283988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AF6DEBF-39B4-EC64-5F0B-216D212DC3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A21B83C0-FB2A-821D-8F71-E1667BD2973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D8BBF9C7-C6AE-D491-73F7-59EC39D5AE2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1ABFA361-5255-9E33-3055-6CD89456C3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5E4AC3-DC54-43C2-9280-60669B689CDD}" type="datetimeFigureOut">
              <a:rPr lang="zh-CN" altLang="en-US" smtClean="0"/>
              <a:t>2024/11/21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1CF9E2D7-FB5A-561E-A3A3-AFB5CA036E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64050A22-4ACF-BF30-29FA-AB27E68910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31863E-134C-467F-86D3-01F4B5559E3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210702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439774B3-530E-3938-1D3A-CD8DFEA162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F8DD05E8-9C7F-E66D-6149-33DC8DDF62C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C34C87FB-9A01-6466-EEDC-C2457FDC8C2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5E4AC3-DC54-43C2-9280-60669B689CDD}" type="datetimeFigureOut">
              <a:rPr lang="zh-CN" altLang="en-US" smtClean="0"/>
              <a:t>2024/11/21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D0F06C55-1D4A-1D73-1B57-D6ABEA32FBB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992B44ED-9334-5309-2634-37F6B17AD93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31863E-134C-467F-86D3-01F4B5559E3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769811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.bin"/><Relationship Id="rId3" Type="http://schemas.openxmlformats.org/officeDocument/2006/relationships/image" Target="../media/image1.emf"/><Relationship Id="rId7" Type="http://schemas.openxmlformats.org/officeDocument/2006/relationships/image" Target="../media/image3.emf"/><Relationship Id="rId2" Type="http://schemas.openxmlformats.org/officeDocument/2006/relationships/oleObject" Target="../embeddings/oleObject1.bin"/><Relationship Id="rId1" Type="http://schemas.openxmlformats.org/officeDocument/2006/relationships/slideLayout" Target="../slideLayouts/slideLayout7.xml"/><Relationship Id="rId6" Type="http://schemas.openxmlformats.org/officeDocument/2006/relationships/oleObject" Target="../embeddings/oleObject3.bin"/><Relationship Id="rId5" Type="http://schemas.openxmlformats.org/officeDocument/2006/relationships/image" Target="../media/image2.emf"/><Relationship Id="rId4" Type="http://schemas.openxmlformats.org/officeDocument/2006/relationships/oleObject" Target="../embeddings/oleObject2.bin"/><Relationship Id="rId9" Type="http://schemas.openxmlformats.org/officeDocument/2006/relationships/image" Target="../media/image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>
            <a:extLst>
              <a:ext uri="{FF2B5EF4-FFF2-40B4-BE49-F238E27FC236}">
                <a16:creationId xmlns:a16="http://schemas.microsoft.com/office/drawing/2014/main" id="{D1F9800C-E028-0CBC-2117-6F2BCD8B9AF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08862654"/>
              </p:ext>
            </p:extLst>
          </p:nvPr>
        </p:nvGraphicFramePr>
        <p:xfrm>
          <a:off x="5371760" y="-870057"/>
          <a:ext cx="6588068" cy="54008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Graph" r:id="rId2" imgW="6100577" imgH="5003800" progId="Origin95.Graph">
                  <p:embed/>
                </p:oleObj>
              </mc:Choice>
              <mc:Fallback>
                <p:oleObj name="Graph" r:id="rId2" imgW="6100577" imgH="5003800" progId="Origin95.Graph">
                  <p:embed/>
                  <p:pic>
                    <p:nvPicPr>
                      <p:cNvPr id="70" name="Object 1">
                        <a:extLst>
                          <a:ext uri="{FF2B5EF4-FFF2-40B4-BE49-F238E27FC236}">
                            <a16:creationId xmlns:a16="http://schemas.microsoft.com/office/drawing/2014/main" id="{BAB23753-4F39-5666-956A-C5ACD41783ED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5371760" y="-870057"/>
                        <a:ext cx="6588068" cy="54008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Object 1">
            <a:extLst>
              <a:ext uri="{FF2B5EF4-FFF2-40B4-BE49-F238E27FC236}">
                <a16:creationId xmlns:a16="http://schemas.microsoft.com/office/drawing/2014/main" id="{B1D19050-DFCC-B722-218C-B531060EBAD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91932188"/>
              </p:ext>
            </p:extLst>
          </p:nvPr>
        </p:nvGraphicFramePr>
        <p:xfrm>
          <a:off x="-241300" y="-1463675"/>
          <a:ext cx="8032750" cy="6588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Graph" r:id="rId4" imgW="6100577" imgH="5003800" progId="Origin95.Graph">
                  <p:embed/>
                </p:oleObj>
              </mc:Choice>
              <mc:Fallback>
                <p:oleObj name="Graph" r:id="rId4" imgW="6100577" imgH="5003800" progId="Origin95.Graph">
                  <p:embed/>
                  <p:pic>
                    <p:nvPicPr>
                      <p:cNvPr id="72" name="Object 1">
                        <a:extLst>
                          <a:ext uri="{FF2B5EF4-FFF2-40B4-BE49-F238E27FC236}">
                            <a16:creationId xmlns:a16="http://schemas.microsoft.com/office/drawing/2014/main" id="{2C8DC67B-F6CC-374E-A782-DBAC5EB6846E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-241300" y="-1463675"/>
                        <a:ext cx="8032750" cy="65881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Object 3">
            <a:extLst>
              <a:ext uri="{FF2B5EF4-FFF2-40B4-BE49-F238E27FC236}">
                <a16:creationId xmlns:a16="http://schemas.microsoft.com/office/drawing/2014/main" id="{6C560508-4940-6A1F-35B6-3FA267C3785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28130836"/>
              </p:ext>
            </p:extLst>
          </p:nvPr>
        </p:nvGraphicFramePr>
        <p:xfrm>
          <a:off x="4003675" y="1965325"/>
          <a:ext cx="8037513" cy="65928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Graph" r:id="rId6" imgW="6100577" imgH="5003800" progId="Origin95.Graph">
                  <p:embed/>
                </p:oleObj>
              </mc:Choice>
              <mc:Fallback>
                <p:oleObj name="Graph" r:id="rId6" imgW="6100577" imgH="5003800" progId="Origin95.Graph">
                  <p:embed/>
                  <p:pic>
                    <p:nvPicPr>
                      <p:cNvPr id="77" name="Object 3">
                        <a:extLst>
                          <a:ext uri="{FF2B5EF4-FFF2-40B4-BE49-F238E27FC236}">
                            <a16:creationId xmlns:a16="http://schemas.microsoft.com/office/drawing/2014/main" id="{904FF94A-1B85-B556-CDBC-279CE4BE583E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4003675" y="1965325"/>
                        <a:ext cx="8037513" cy="65928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4">
            <a:extLst>
              <a:ext uri="{FF2B5EF4-FFF2-40B4-BE49-F238E27FC236}">
                <a16:creationId xmlns:a16="http://schemas.microsoft.com/office/drawing/2014/main" id="{5FB72EBB-B892-102B-B7FD-5554E03759E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23095499"/>
              </p:ext>
            </p:extLst>
          </p:nvPr>
        </p:nvGraphicFramePr>
        <p:xfrm>
          <a:off x="-428625" y="2035175"/>
          <a:ext cx="7934325" cy="6505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Graph" r:id="rId8" imgW="6100577" imgH="5003800" progId="Origin95.Graph">
                  <p:embed/>
                </p:oleObj>
              </mc:Choice>
              <mc:Fallback>
                <p:oleObj name="Graph" r:id="rId8" imgW="6100577" imgH="5003800" progId="Origin95.Graph">
                  <p:embed/>
                  <p:pic>
                    <p:nvPicPr>
                      <p:cNvPr id="73" name="Object 4">
                        <a:extLst>
                          <a:ext uri="{FF2B5EF4-FFF2-40B4-BE49-F238E27FC236}">
                            <a16:creationId xmlns:a16="http://schemas.microsoft.com/office/drawing/2014/main" id="{28B28382-8A01-3F11-7258-046C2F275409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-428625" y="2035175"/>
                        <a:ext cx="7934325" cy="65055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80465238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0</Words>
  <Application>Microsoft Office PowerPoint</Application>
  <PresentationFormat>宽屏</PresentationFormat>
  <Paragraphs>0</Paragraphs>
  <Slides>1</Slides>
  <Notes>0</Notes>
  <HiddenSlides>0</HiddenSlides>
  <MMClips>0</MMClips>
  <ScaleCrop>false</ScaleCrop>
  <HeadingPairs>
    <vt:vector size="8" baseType="variant">
      <vt:variant>
        <vt:lpstr>已用的字体</vt:lpstr>
      </vt:variant>
      <vt:variant>
        <vt:i4>3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6" baseType="lpstr">
      <vt:lpstr>等线</vt:lpstr>
      <vt:lpstr>等线 Light</vt:lpstr>
      <vt:lpstr>Arial</vt:lpstr>
      <vt:lpstr>Office 主题​​</vt:lpstr>
      <vt:lpstr>Unicode Origin Graph</vt:lpstr>
      <vt:lpstr>PowerPoint 演示文稿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Zilin GAO</dc:creator>
  <cp:lastModifiedBy>Zilin GAO</cp:lastModifiedBy>
  <cp:revision>2</cp:revision>
  <dcterms:created xsi:type="dcterms:W3CDTF">2024-11-21T09:01:55Z</dcterms:created>
  <dcterms:modified xsi:type="dcterms:W3CDTF">2024-11-21T09:12:37Z</dcterms:modified>
</cp:coreProperties>
</file>